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B5E7"/>
    <a:srgbClr val="50C2EB"/>
    <a:srgbClr val="FCE4C8"/>
    <a:srgbClr val="7FC484"/>
    <a:srgbClr val="FCFDFC"/>
    <a:srgbClr val="EF7D9B"/>
    <a:srgbClr val="04307B"/>
    <a:srgbClr val="FFFFFF"/>
    <a:srgbClr val="B36AA7"/>
    <a:srgbClr val="FCE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100" d="100"/>
          <a:sy n="100" d="100"/>
        </p:scale>
        <p:origin x="1812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34B65473-0896-3FA3-4B78-D32121D23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8" y="280897"/>
            <a:ext cx="8126084" cy="4894458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55F171B-AACA-02D3-42D6-2670791BE710}"/>
              </a:ext>
            </a:extLst>
          </p:cNvPr>
          <p:cNvSpPr txBox="1"/>
          <p:nvPr/>
        </p:nvSpPr>
        <p:spPr>
          <a:xfrm>
            <a:off x="0" y="5349895"/>
            <a:ext cx="9144000" cy="15081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엔트리는 비영리 교육기관에서 운영하여 무료로 사용이 가능한 코딩 프로그램으로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다양한 로봇을 제어할 수 있다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명령어 블록을 이동하고 연결하여 코드를 작성하며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복잡한 문법을 기억하지 않고도 프로그램을 만들 수 있다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endParaRPr lang="ko-KR" altLang="en-US" sz="2300" b="1" dirty="0">
              <a:latin typeface="+mn-ea"/>
            </a:endParaRPr>
          </a:p>
        </p:txBody>
      </p:sp>
      <p:sp>
        <p:nvSpPr>
          <p:cNvPr id="31" name="타원 30">
            <a:extLst>
              <a:ext uri="{FF2B5EF4-FFF2-40B4-BE49-F238E27FC236}">
                <a16:creationId xmlns:a16="http://schemas.microsoft.com/office/drawing/2014/main" id="{A02D43AA-8C73-AE65-3B3B-2D951CCBA092}"/>
              </a:ext>
            </a:extLst>
          </p:cNvPr>
          <p:cNvSpPr>
            <a:spLocks noChangeAspect="1"/>
          </p:cNvSpPr>
          <p:nvPr/>
        </p:nvSpPr>
        <p:spPr bwMode="auto">
          <a:xfrm>
            <a:off x="161452" y="186323"/>
            <a:ext cx="1052118" cy="1031878"/>
          </a:xfrm>
          <a:prstGeom prst="ellipse">
            <a:avLst/>
          </a:prstGeom>
          <a:solidFill>
            <a:srgbClr val="50C2E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latinLnBrk="1" hangingPunct="1">
              <a:defRPr/>
            </a:pPr>
            <a:r>
              <a:rPr lang="ko-KR" altLang="en-US" dirty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엔트리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6AA51-C8CF-B767-EFD5-B1376F40E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13147869-0262-42F3-52F4-1ECCC677C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464" y="289648"/>
            <a:ext cx="7768421" cy="5548403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15A47E9-D7B9-FE15-C135-A9ECD23B41A0}"/>
              </a:ext>
            </a:extLst>
          </p:cNvPr>
          <p:cNvSpPr txBox="1"/>
          <p:nvPr/>
        </p:nvSpPr>
        <p:spPr>
          <a:xfrm>
            <a:off x="0" y="6057781"/>
            <a:ext cx="9144000" cy="8002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인공지능 기술을 편리하게 활용할 수 있도록 비디오 감지와 음성 인식 기능을 제공하고 있다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300" b="1" dirty="0">
              <a:latin typeface="+mn-ea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3DE78E95-CA4C-7A75-5F35-F06AEB5A6DEA}"/>
              </a:ext>
            </a:extLst>
          </p:cNvPr>
          <p:cNvSpPr>
            <a:spLocks noChangeAspect="1"/>
          </p:cNvSpPr>
          <p:nvPr/>
        </p:nvSpPr>
        <p:spPr bwMode="auto">
          <a:xfrm>
            <a:off x="161452" y="186323"/>
            <a:ext cx="1052118" cy="1031878"/>
          </a:xfrm>
          <a:prstGeom prst="ellipse">
            <a:avLst/>
          </a:prstGeom>
          <a:solidFill>
            <a:srgbClr val="50C2E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latinLnBrk="1" hangingPunct="1">
              <a:defRPr/>
            </a:pPr>
            <a:r>
              <a:rPr lang="ko-KR" altLang="en-US" dirty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엔트리</a:t>
            </a:r>
          </a:p>
        </p:txBody>
      </p:sp>
    </p:spTree>
    <p:extLst>
      <p:ext uri="{BB962C8B-B14F-4D97-AF65-F5344CB8AC3E}">
        <p14:creationId xmlns:p14="http://schemas.microsoft.com/office/powerpoint/2010/main" val="2239849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D35D0-0050-CF15-6040-34535B53E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22F5EB48-9491-7712-37C1-B46A117B2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4431" y="598186"/>
            <a:ext cx="8155137" cy="5116813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AF6B036-3835-66E9-8EA2-DF4AC6E2F5FF}"/>
              </a:ext>
            </a:extLst>
          </p:cNvPr>
          <p:cNvSpPr txBox="1"/>
          <p:nvPr/>
        </p:nvSpPr>
        <p:spPr>
          <a:xfrm>
            <a:off x="0" y="6057781"/>
            <a:ext cx="9144000" cy="8002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레고에서 만든 교육용 로봇 제어 프로그램으로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무료로 사용이 가능하며 블록 기반과 텍스트 기반의 코딩이 가능하다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300" b="1" dirty="0">
              <a:latin typeface="+mn-ea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FD7BAC86-5705-4FE0-C2E1-6DB84ACBB21C}"/>
              </a:ext>
            </a:extLst>
          </p:cNvPr>
          <p:cNvSpPr>
            <a:spLocks noChangeAspect="1"/>
          </p:cNvSpPr>
          <p:nvPr/>
        </p:nvSpPr>
        <p:spPr bwMode="auto">
          <a:xfrm>
            <a:off x="161452" y="186323"/>
            <a:ext cx="1052118" cy="1031878"/>
          </a:xfrm>
          <a:prstGeom prst="ellipse">
            <a:avLst/>
          </a:prstGeom>
          <a:solidFill>
            <a:srgbClr val="50C2E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latinLnBrk="1" hangingPunct="1">
              <a:defRPr/>
            </a:pPr>
            <a:r>
              <a:rPr lang="ko-KR" altLang="en-US" spc="-150" dirty="0" err="1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마인드스톰</a:t>
            </a:r>
            <a:endParaRPr lang="ko-KR" altLang="en-US" spc="-150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516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D52BF-5E76-C6BD-BDF3-EABC7E027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5355806F-0898-1FAA-22D5-B30B6CCB6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971" y="313062"/>
            <a:ext cx="7488057" cy="5478138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E312779-951F-6B27-E3D0-A37D21552293}"/>
              </a:ext>
            </a:extLst>
          </p:cNvPr>
          <p:cNvSpPr txBox="1"/>
          <p:nvPr/>
        </p:nvSpPr>
        <p:spPr>
          <a:xfrm>
            <a:off x="0" y="6057781"/>
            <a:ext cx="9144000" cy="8002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atinLnBrk="1"/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C++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은 강력하고 다양한 기능을 제공하여 게임 개발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소프트웨어 설계 등에 이상적이며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300" b="1" i="0" u="none" strike="noStrike" baseline="0" dirty="0">
                <a:solidFill>
                  <a:srgbClr val="211D1E"/>
                </a:solidFill>
                <a:latin typeface="+mn-ea"/>
              </a:rPr>
              <a:t>산업적으로도 널리 사용하고 있다</a:t>
            </a:r>
            <a:r>
              <a:rPr lang="en-US" altLang="ko-KR" sz="23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300" b="1" dirty="0">
              <a:latin typeface="+mn-ea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C8495106-B2C0-40A9-0B4E-96B6B4DA2D8E}"/>
              </a:ext>
            </a:extLst>
          </p:cNvPr>
          <p:cNvSpPr>
            <a:spLocks noChangeAspect="1"/>
          </p:cNvSpPr>
          <p:nvPr/>
        </p:nvSpPr>
        <p:spPr bwMode="auto">
          <a:xfrm>
            <a:off x="161452" y="186323"/>
            <a:ext cx="1052118" cy="1031878"/>
          </a:xfrm>
          <a:prstGeom prst="ellipse">
            <a:avLst/>
          </a:prstGeom>
          <a:solidFill>
            <a:srgbClr val="50C2E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latinLnBrk="1" hangingPunct="1">
              <a:defRPr/>
            </a:pPr>
            <a:r>
              <a:rPr lang="en-US" altLang="ko-KR" spc="-150" dirty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C++</a:t>
            </a:r>
            <a:endParaRPr lang="ko-KR" altLang="en-US" spc="-150" dirty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2858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262</TotalTime>
  <Words>88</Words>
  <Application>Microsoft Office PowerPoint</Application>
  <PresentationFormat>화면 슬라이드 쇼(4:3)</PresentationFormat>
  <Paragraphs>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나눔고딕 ExtraBold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27</cp:revision>
  <dcterms:created xsi:type="dcterms:W3CDTF">2024-11-29T07:51:56Z</dcterms:created>
  <dcterms:modified xsi:type="dcterms:W3CDTF">2024-12-26T08:01:36Z</dcterms:modified>
</cp:coreProperties>
</file>